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there is no object in this grid, pc=0, and all the other entries are “don’t care”, denoted as “?”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54465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008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/>
              <a:t>Upsampling with interpolation or transposed convolution to get same-size output as input, e.g.,</a:t>
            </a:r>
          </a:p>
          <a:p>
            <a:pPr lvl="2"/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3" y="1341438"/>
            <a:ext cx="11303544" cy="5204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F7221-BD21-7963-25E1-91DFD5EDF1CF}"/>
              </a:ext>
            </a:extLst>
          </p:cNvPr>
          <p:cNvSpPr/>
          <p:nvPr/>
        </p:nvSpPr>
        <p:spPr>
          <a:xfrm>
            <a:off x="129309" y="6308436"/>
            <a:ext cx="218901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77B92-8348-02FC-F8ED-84A7F3746CC9}"/>
              </a:ext>
            </a:extLst>
          </p:cNvPr>
          <p:cNvSpPr/>
          <p:nvPr/>
        </p:nvSpPr>
        <p:spPr>
          <a:xfrm>
            <a:off x="990744" y="1236393"/>
            <a:ext cx="27776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8731</TotalTime>
  <Words>3629</Words>
  <Application>Microsoft Office PowerPoint</Application>
  <PresentationFormat>Widescreen</PresentationFormat>
  <Paragraphs>349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954</cp:revision>
  <dcterms:created xsi:type="dcterms:W3CDTF">2020-05-28T21:34:29Z</dcterms:created>
  <dcterms:modified xsi:type="dcterms:W3CDTF">2023-12-04T13:21:02Z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